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63" r:id="rId5"/>
    <p:sldId id="258" r:id="rId6"/>
    <p:sldId id="262" r:id="rId7"/>
    <p:sldId id="259" r:id="rId8"/>
    <p:sldId id="264" r:id="rId9"/>
    <p:sldId id="260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72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bd-online.n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aplighting.com/nl/series" TargetMode="External"/><Relationship Id="rId2" Type="http://schemas.openxmlformats.org/officeDocument/2006/relationships/hyperlink" Target="http://www.lighting.philips.nl/pro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gerhult.com/nl/Producten/?template=IndoorOffic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aplighting.com/nl/series" TargetMode="External"/><Relationship Id="rId2" Type="http://schemas.openxmlformats.org/officeDocument/2006/relationships/hyperlink" Target="http://www.lighting.philips.nl/pro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gerhult.com/nl/Producten/?template=IndoorOffic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A03B09-A18B-44F4-BA29-1C276A6A53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systeemplafonds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FF5D37C-06AB-4F8A-B8E5-480B979D45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Nodig voor week 10: werktekeningen plafonds</a:t>
            </a:r>
          </a:p>
        </p:txBody>
      </p:sp>
    </p:spTree>
    <p:extLst>
      <p:ext uri="{BB962C8B-B14F-4D97-AF65-F5344CB8AC3E}">
        <p14:creationId xmlns:p14="http://schemas.microsoft.com/office/powerpoint/2010/main" val="2188333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FA760-1084-4CBB-BC1E-1FB69961C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Afspraken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E59692-3D03-4C7A-BA1F-BC491F466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De verdeling van het plafond is afhankelijk van:</a:t>
            </a:r>
          </a:p>
          <a:p>
            <a:r>
              <a:rPr lang="nl-NL" dirty="0"/>
              <a:t>De verlichting</a:t>
            </a:r>
          </a:p>
          <a:p>
            <a:r>
              <a:rPr lang="nl-NL" dirty="0"/>
              <a:t>Installaties</a:t>
            </a:r>
          </a:p>
          <a:p>
            <a:r>
              <a:rPr lang="nl-NL" dirty="0"/>
              <a:t>Richting</a:t>
            </a:r>
          </a:p>
          <a:p>
            <a:r>
              <a:rPr lang="nl-NL" dirty="0"/>
              <a:t>Maatvoering van de ruimte (plaat kleiner dan een halve plaat doen we niet)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Teken een plafond verdeling in je project. </a:t>
            </a:r>
          </a:p>
        </p:txBody>
      </p:sp>
    </p:spTree>
    <p:extLst>
      <p:ext uri="{BB962C8B-B14F-4D97-AF65-F5344CB8AC3E}">
        <p14:creationId xmlns:p14="http://schemas.microsoft.com/office/powerpoint/2010/main" val="3930699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A1FA7-A14D-4123-8CD5-33A7FF18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262E50-B1C1-4220-97BB-E6D7E7A2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Systeemplafonds</a:t>
            </a:r>
          </a:p>
          <a:p>
            <a:r>
              <a:rPr lang="nl-NL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Lichte scheidingwanden</a:t>
            </a:r>
          </a:p>
          <a:p>
            <a:r>
              <a:rPr lang="nl-NL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Entresolvloer – trapaansluitingen (details)</a:t>
            </a:r>
          </a:p>
          <a:p>
            <a:r>
              <a:rPr lang="nl-NL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Studentenwoning</a:t>
            </a:r>
          </a:p>
          <a:p>
            <a:r>
              <a:rPr lang="nl-NL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Aanvullingen?</a:t>
            </a:r>
          </a:p>
        </p:txBody>
      </p:sp>
    </p:spTree>
    <p:extLst>
      <p:ext uri="{BB962C8B-B14F-4D97-AF65-F5344CB8AC3E}">
        <p14:creationId xmlns:p14="http://schemas.microsoft.com/office/powerpoint/2010/main" val="368257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A14EA-04D2-4CD6-B8D6-86F621B73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Kies een ruimte in het project - Kantoor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8DD52D-2163-4FF6-B064-75045DE07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Aan welke eisen moet het plafond aan voldoen?</a:t>
            </a:r>
          </a:p>
          <a:p>
            <a:r>
              <a:rPr lang="nl-NL" dirty="0"/>
              <a:t>Pak een word-document en schrijf de eisen (</a:t>
            </a:r>
            <a:r>
              <a:rPr lang="nl-NL" dirty="0" err="1"/>
              <a:t>PvE</a:t>
            </a:r>
            <a:r>
              <a:rPr lang="nl-NL" dirty="0"/>
              <a:t>) op.</a:t>
            </a:r>
          </a:p>
          <a:p>
            <a:endParaRPr lang="nl-NL" dirty="0"/>
          </a:p>
          <a:p>
            <a:r>
              <a:rPr lang="nl-NL" dirty="0"/>
              <a:t>Akoestiek van de ruimte</a:t>
            </a:r>
          </a:p>
          <a:p>
            <a:r>
              <a:rPr lang="nl-NL" dirty="0"/>
              <a:t>Lichtreflectie – energiezuinigheid</a:t>
            </a:r>
          </a:p>
          <a:p>
            <a:r>
              <a:rPr lang="nl-NL" dirty="0"/>
              <a:t>Uitstraling</a:t>
            </a:r>
          </a:p>
          <a:p>
            <a:r>
              <a:rPr lang="nl-NL" dirty="0"/>
              <a:t>Verlichting</a:t>
            </a:r>
          </a:p>
          <a:p>
            <a:r>
              <a:rPr lang="nl-NL" dirty="0" err="1"/>
              <a:t>Anti-statisch</a:t>
            </a:r>
            <a:endParaRPr lang="nl-NL" dirty="0"/>
          </a:p>
          <a:p>
            <a:r>
              <a:rPr lang="nl-NL" dirty="0"/>
              <a:t>Budget</a:t>
            </a:r>
          </a:p>
          <a:p>
            <a:r>
              <a:rPr lang="nl-NL" dirty="0"/>
              <a:t>Afmetingen van de plafondplaten</a:t>
            </a:r>
          </a:p>
        </p:txBody>
      </p:sp>
    </p:spTree>
    <p:extLst>
      <p:ext uri="{BB962C8B-B14F-4D97-AF65-F5344CB8AC3E}">
        <p14:creationId xmlns:p14="http://schemas.microsoft.com/office/powerpoint/2010/main" val="82193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BB82A-B143-4C4B-A5A3-4D1CED49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Zoek een fabrikant – plafondsystemen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385C5E-0FA1-4B9F-81B9-6924AB834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>
                <a:hlinkClick r:id="rId2"/>
              </a:rPr>
              <a:t>www.NBD-online.nl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Amstrong</a:t>
            </a:r>
            <a:endParaRPr lang="nl-NL" dirty="0"/>
          </a:p>
          <a:p>
            <a:r>
              <a:rPr lang="nl-NL" dirty="0" err="1"/>
              <a:t>Ecophon</a:t>
            </a:r>
            <a:endParaRPr lang="nl-NL" dirty="0"/>
          </a:p>
          <a:p>
            <a:r>
              <a:rPr lang="nl-NL" dirty="0" err="1"/>
              <a:t>Rockfon</a:t>
            </a:r>
            <a:endParaRPr lang="nl-NL" dirty="0"/>
          </a:p>
          <a:p>
            <a:r>
              <a:rPr lang="nl-NL" dirty="0" err="1"/>
              <a:t>Gyproc</a:t>
            </a:r>
            <a:endParaRPr lang="nl-NL" dirty="0"/>
          </a:p>
          <a:p>
            <a:r>
              <a:rPr lang="nl-NL" dirty="0"/>
              <a:t>Hunter Douglas</a:t>
            </a:r>
          </a:p>
          <a:p>
            <a:endParaRPr lang="nl-NL" dirty="0"/>
          </a:p>
          <a:p>
            <a:r>
              <a:rPr lang="nl-NL" dirty="0"/>
              <a:t>Kies een fabrikant!</a:t>
            </a:r>
          </a:p>
          <a:p>
            <a:r>
              <a:rPr lang="nl-NL" dirty="0"/>
              <a:t>Zoek een plafond dat past bij de ruimte van jou project. Download de specificatie.</a:t>
            </a:r>
          </a:p>
        </p:txBody>
      </p:sp>
    </p:spTree>
    <p:extLst>
      <p:ext uri="{BB962C8B-B14F-4D97-AF65-F5344CB8AC3E}">
        <p14:creationId xmlns:p14="http://schemas.microsoft.com/office/powerpoint/2010/main" val="155103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7AD41-AC5F-4307-994E-D6DA378F6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voor verlichting pas je toe?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41A1E3-C935-4FE1-B43E-E06F9632A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Denk NU daarover na! Programma van eisen?</a:t>
            </a:r>
          </a:p>
          <a:p>
            <a:r>
              <a:rPr lang="nl-NL" dirty="0"/>
              <a:t>Noteer wat voor soort verlichting je ga toepassen.</a:t>
            </a:r>
          </a:p>
          <a:p>
            <a:endParaRPr lang="nl-NL" dirty="0"/>
          </a:p>
          <a:p>
            <a:r>
              <a:rPr lang="nl-NL" dirty="0"/>
              <a:t>Opbouw</a:t>
            </a:r>
          </a:p>
          <a:p>
            <a:r>
              <a:rPr lang="nl-NL" dirty="0"/>
              <a:t>Inbouw (o.a. </a:t>
            </a:r>
            <a:r>
              <a:rPr lang="nl-NL" dirty="0" err="1"/>
              <a:t>downlights</a:t>
            </a:r>
            <a:r>
              <a:rPr lang="nl-NL" dirty="0"/>
              <a:t> of lineaire verlichting)</a:t>
            </a:r>
          </a:p>
          <a:p>
            <a:r>
              <a:rPr lang="nl-NL" dirty="0"/>
              <a:t>Vrij staande armaturen</a:t>
            </a:r>
          </a:p>
          <a:p>
            <a:r>
              <a:rPr lang="nl-NL" dirty="0"/>
              <a:t>Pendelarmaturen</a:t>
            </a:r>
          </a:p>
          <a:p>
            <a:r>
              <a:rPr lang="nl-NL" dirty="0">
                <a:hlinkClick r:id="rId2"/>
              </a:rPr>
              <a:t>http://www.lighting.philips.nl/prof</a:t>
            </a:r>
            <a:endParaRPr lang="nl-NL" dirty="0"/>
          </a:p>
          <a:p>
            <a:r>
              <a:rPr lang="nl-NL" dirty="0">
                <a:hlinkClick r:id="rId3"/>
              </a:rPr>
              <a:t>https://www.etaplighting.com/nl/series</a:t>
            </a:r>
            <a:endParaRPr lang="nl-NL" dirty="0"/>
          </a:p>
          <a:p>
            <a:r>
              <a:rPr lang="nl-NL" dirty="0">
                <a:hlinkClick r:id="rId4"/>
              </a:rPr>
              <a:t>https://www.fagerhult.com/nl/Producten/?template=IndoorOffice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8798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5EDF9E-996F-4549-AD68-839E6311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Kies een armatuur!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0C9E3E-2B47-4EBA-991F-519CBE27A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http://www.lighting.philips.nl/prof</a:t>
            </a:r>
            <a:endParaRPr lang="nl-NL" dirty="0"/>
          </a:p>
          <a:p>
            <a:r>
              <a:rPr lang="nl-NL" dirty="0">
                <a:hlinkClick r:id="rId3"/>
              </a:rPr>
              <a:t>https://www.etaplighting.com/nl/series</a:t>
            </a:r>
            <a:endParaRPr lang="nl-NL" dirty="0"/>
          </a:p>
          <a:p>
            <a:r>
              <a:rPr lang="nl-NL" dirty="0">
                <a:hlinkClick r:id="rId4"/>
              </a:rPr>
              <a:t>https://www.fagerhult.com/nl/Producten/?template=IndoorOffice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Download de afbeelding en de specificaties.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7759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90DB2-774A-42A1-98EE-25FE199A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Je hebt een plafond en verlichting.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CBB0B3-6CFF-4876-927D-806D02F3E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voor plafondplaat is geschikt voor de ruimte?</a:t>
            </a:r>
          </a:p>
          <a:p>
            <a:r>
              <a:rPr lang="nl-NL" dirty="0"/>
              <a:t>Noteer dit in het document.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Plafondplaat maten: 600x600, 1200x600, 1200x1200, 1600x600</a:t>
            </a:r>
          </a:p>
          <a:p>
            <a:r>
              <a:rPr lang="nl-NL" dirty="0"/>
              <a:t>Plafondplaat maten zijn modulair. Dus een veelvoud van 300mm.</a:t>
            </a:r>
          </a:p>
          <a:p>
            <a:r>
              <a:rPr lang="nl-NL" dirty="0"/>
              <a:t>Plafondplaten zijn ook afhankelijk van de verlichting die je toepast. </a:t>
            </a:r>
          </a:p>
          <a:p>
            <a:r>
              <a:rPr lang="nl-NL" dirty="0"/>
              <a:t>Plafondplaten zijn afhankelijk van de ruimte.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165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295BA-4818-42B2-87F0-7D9DAC7D3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werktekeningen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A66EB5-A193-4D00-85BC-0B1B1AF00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We gaan detailleren. </a:t>
            </a:r>
          </a:p>
        </p:txBody>
      </p:sp>
    </p:spTree>
    <p:extLst>
      <p:ext uri="{BB962C8B-B14F-4D97-AF65-F5344CB8AC3E}">
        <p14:creationId xmlns:p14="http://schemas.microsoft.com/office/powerpoint/2010/main" val="421715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267EEE4-6354-4F1C-9484-951F0EB92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6" y="0"/>
            <a:ext cx="121856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6C14EB-E47F-4EEC-91BA-6B8D613CE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768" y="609600"/>
            <a:ext cx="5498361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Stel we kiezen een plafond: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0E5A83F9-E6B8-40BD-9C0D-9A6F15650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04143E-C1E7-481B-9213-5E434C7E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770" y="2160589"/>
            <a:ext cx="5549732" cy="3880773"/>
          </a:xfrm>
        </p:spPr>
        <p:txBody>
          <a:bodyPr>
            <a:normAutofit/>
          </a:bodyPr>
          <a:lstStyle/>
          <a:p>
            <a:r>
              <a:rPr lang="nl-NL" dirty="0"/>
              <a:t>Plafond met plafondplaten van 600 x 600</a:t>
            </a:r>
          </a:p>
          <a:p>
            <a:r>
              <a:rPr lang="nl-NL" dirty="0"/>
              <a:t>Plafond met plafondplaten van 1200 x 600</a:t>
            </a:r>
          </a:p>
          <a:p>
            <a:endParaRPr lang="nl-NL" dirty="0"/>
          </a:p>
          <a:p>
            <a:r>
              <a:rPr lang="nl-NL" dirty="0"/>
              <a:t>Armatuur  </a:t>
            </a:r>
            <a:r>
              <a:rPr lang="nl-NL" dirty="0" err="1"/>
              <a:t>downlighter</a:t>
            </a:r>
            <a:endParaRPr lang="nl-NL" dirty="0"/>
          </a:p>
          <a:p>
            <a:r>
              <a:rPr lang="nl-NL" dirty="0"/>
              <a:t>Armatuur  TL lijn-verlichting</a:t>
            </a:r>
          </a:p>
          <a:p>
            <a:endParaRPr lang="nl-NL" dirty="0"/>
          </a:p>
          <a:p>
            <a:r>
              <a:rPr lang="nl-NL" dirty="0"/>
              <a:t>Vraag: Wat komt er nog meer in het plafond?</a:t>
            </a:r>
          </a:p>
        </p:txBody>
      </p:sp>
      <p:pic>
        <p:nvPicPr>
          <p:cNvPr id="9" name="Afbeelding 8" descr="Afbeelding met tafelgerei&#10;&#10;Automatisch gegenereerde beschrijving">
            <a:extLst>
              <a:ext uri="{FF2B5EF4-FFF2-40B4-BE49-F238E27FC236}">
                <a16:creationId xmlns:a16="http://schemas.microsoft.com/office/drawing/2014/main" id="{7586E9DC-AD6D-405F-B851-3AD5FDF210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77" r="-3" b="-3"/>
          <a:stretch/>
        </p:blipFill>
        <p:spPr>
          <a:xfrm>
            <a:off x="7531482" y="10"/>
            <a:ext cx="4657341" cy="3448414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D0669F70-8A85-4582-AA36-F9E15C98FB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33" r="-3" b="-3"/>
          <a:stretch/>
        </p:blipFill>
        <p:spPr>
          <a:xfrm>
            <a:off x="7528308" y="3437472"/>
            <a:ext cx="4657341" cy="342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4574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367</Words>
  <Application>Microsoft Office PowerPoint</Application>
  <PresentationFormat>Breedbeeld</PresentationFormat>
  <Paragraphs>75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systeemplafonds</vt:lpstr>
      <vt:lpstr>Onderwerpen </vt:lpstr>
      <vt:lpstr>Kies een ruimte in het project - Kantoor</vt:lpstr>
      <vt:lpstr>Zoek een fabrikant – plafondsystemen</vt:lpstr>
      <vt:lpstr>Wat voor verlichting pas je toe?</vt:lpstr>
      <vt:lpstr>Kies een armatuur!</vt:lpstr>
      <vt:lpstr>Je hebt een plafond en verlichting.</vt:lpstr>
      <vt:lpstr>De werktekeningen</vt:lpstr>
      <vt:lpstr>Stel we kiezen een plafond:</vt:lpstr>
      <vt:lpstr>Afspraken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systeemplafonds</dc:title>
  <dc:creator>Berenschot-Postmus, Maartje</dc:creator>
  <cp:lastModifiedBy>Berenschot-Postmus, Maartje</cp:lastModifiedBy>
  <cp:revision>8</cp:revision>
  <dcterms:created xsi:type="dcterms:W3CDTF">2019-04-14T12:53:42Z</dcterms:created>
  <dcterms:modified xsi:type="dcterms:W3CDTF">2019-04-14T15:25:04Z</dcterms:modified>
</cp:coreProperties>
</file>